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033A-BE6E-4BE8-8183-AD057D5E00FE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81BAB-059C-44FB-8180-4504993D64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033A-BE6E-4BE8-8183-AD057D5E00FE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81BAB-059C-44FB-8180-4504993D64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033A-BE6E-4BE8-8183-AD057D5E00FE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81BAB-059C-44FB-8180-4504993D64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033A-BE6E-4BE8-8183-AD057D5E00FE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81BAB-059C-44FB-8180-4504993D64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033A-BE6E-4BE8-8183-AD057D5E00FE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81BAB-059C-44FB-8180-4504993D64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033A-BE6E-4BE8-8183-AD057D5E00FE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81BAB-059C-44FB-8180-4504993D64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033A-BE6E-4BE8-8183-AD057D5E00FE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81BAB-059C-44FB-8180-4504993D64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033A-BE6E-4BE8-8183-AD057D5E00FE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81BAB-059C-44FB-8180-4504993D64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033A-BE6E-4BE8-8183-AD057D5E00FE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81BAB-059C-44FB-8180-4504993D64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033A-BE6E-4BE8-8183-AD057D5E00FE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81BAB-059C-44FB-8180-4504993D64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033A-BE6E-4BE8-8183-AD057D5E00FE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481BAB-059C-44FB-8180-4504993D64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FA033A-BE6E-4BE8-8183-AD057D5E00FE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481BAB-059C-44FB-8180-4504993D641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Ray </a:t>
            </a:r>
            <a:r>
              <a:rPr lang="en-US" dirty="0" err="1" smtClean="0"/>
              <a:t>Ray</a:t>
            </a:r>
            <a:r>
              <a:rPr lang="en-US" dirty="0" smtClean="0"/>
              <a:t> </a:t>
            </a:r>
            <a:r>
              <a:rPr lang="en-US" dirty="0" err="1" smtClean="0"/>
              <a:t>Vanstory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124200"/>
            <a:ext cx="6400800" cy="1752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>
                <a:latin typeface="Brush Script MT" pitchFamily="66" charset="0"/>
              </a:rPr>
              <a:t>By</a:t>
            </a:r>
            <a:r>
              <a:rPr lang="en-US" dirty="0" smtClean="0"/>
              <a:t> </a:t>
            </a:r>
            <a:r>
              <a:rPr lang="en-US" dirty="0" smtClean="0">
                <a:latin typeface="Brush Script MT" pitchFamily="66" charset="0"/>
              </a:rPr>
              <a:t>Alex</a:t>
            </a:r>
            <a:r>
              <a:rPr lang="en-US" dirty="0" smtClean="0"/>
              <a:t> </a:t>
            </a:r>
            <a:r>
              <a:rPr lang="en-US" dirty="0" smtClean="0">
                <a:latin typeface="Brush Script MT" pitchFamily="66" charset="0"/>
              </a:rPr>
              <a:t>Michael</a:t>
            </a:r>
            <a:endParaRPr lang="en-US" dirty="0">
              <a:latin typeface="Brush Script MT" pitchFamily="66" charset="0"/>
            </a:endParaRPr>
          </a:p>
        </p:txBody>
      </p:sp>
      <p:pic>
        <p:nvPicPr>
          <p:cNvPr id="3075" name="Picture 3" descr="C:\Documents and Settings\michaelale\Local Settings\Temporary Internet Files\Content.IE5\WI3BX8XR\MCPE02637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667000"/>
            <a:ext cx="3098901" cy="2791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800" dirty="0" smtClean="0">
              <a:latin typeface="Brush Script MT" pitchFamily="66" charset="0"/>
            </a:endParaRPr>
          </a:p>
          <a:p>
            <a:r>
              <a:rPr lang="en-US" sz="2800" dirty="0" smtClean="0">
                <a:latin typeface="Brush Script MT" pitchFamily="66" charset="0"/>
              </a:rPr>
              <a:t>Spending time together</a:t>
            </a:r>
          </a:p>
          <a:p>
            <a:r>
              <a:rPr lang="en-US" sz="2800" dirty="0" smtClean="0">
                <a:latin typeface="Brush Script MT" pitchFamily="66" charset="0"/>
              </a:rPr>
              <a:t>Watch basketball games</a:t>
            </a:r>
          </a:p>
          <a:p>
            <a:r>
              <a:rPr lang="en-US" sz="2800" dirty="0" smtClean="0">
                <a:latin typeface="Brush Script MT" pitchFamily="66" charset="0"/>
              </a:rPr>
              <a:t>Take my dog on a walk</a:t>
            </a:r>
          </a:p>
          <a:p>
            <a:r>
              <a:rPr lang="en-US" sz="2800" dirty="0" smtClean="0">
                <a:latin typeface="Brush Script MT" pitchFamily="66" charset="0"/>
              </a:rPr>
              <a:t>Travel</a:t>
            </a:r>
          </a:p>
          <a:p>
            <a:r>
              <a:rPr lang="en-US" sz="2800" dirty="0" smtClean="0">
                <a:latin typeface="Brush Script MT" pitchFamily="66" charset="0"/>
              </a:rPr>
              <a:t>Hang out</a:t>
            </a:r>
          </a:p>
          <a:p>
            <a:r>
              <a:rPr lang="en-US" sz="2800" dirty="0" smtClean="0">
                <a:latin typeface="Brush Script MT" pitchFamily="66" charset="0"/>
              </a:rPr>
              <a:t>Go to my basketball practice</a:t>
            </a:r>
          </a:p>
          <a:p>
            <a:r>
              <a:rPr lang="en-US" sz="2800" dirty="0" smtClean="0">
                <a:latin typeface="Brush Script MT" pitchFamily="66" charset="0"/>
              </a:rPr>
              <a:t>Spend the night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7286" y="914400"/>
            <a:ext cx="88367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What I do with my Grandmother</a:t>
            </a:r>
            <a:endParaRPr lang="en-US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michaelale\Local Settings\Temporary Internet Files\Content.IE5\3MWWU7KO\MCj024056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77649" y="2590800"/>
            <a:ext cx="3100102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alexgp4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2277" y="1935163"/>
            <a:ext cx="6119446" cy="4389437"/>
          </a:xfrm>
        </p:spPr>
      </p:pic>
      <p:sp>
        <p:nvSpPr>
          <p:cNvPr id="8" name="Rectangle 7"/>
          <p:cNvSpPr/>
          <p:nvPr/>
        </p:nvSpPr>
        <p:spPr>
          <a:xfrm>
            <a:off x="1143000" y="1295400"/>
            <a:ext cx="70669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My Grandmother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What I love about My Grandmother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Brush Script MT" pitchFamily="66" charset="0"/>
              </a:rPr>
              <a:t>Very friendly</a:t>
            </a:r>
          </a:p>
          <a:p>
            <a:r>
              <a:rPr lang="en-US" sz="2800" dirty="0" smtClean="0">
                <a:latin typeface="Brush Script MT" pitchFamily="66" charset="0"/>
              </a:rPr>
              <a:t>Always there for me </a:t>
            </a:r>
          </a:p>
          <a:p>
            <a:r>
              <a:rPr lang="en-US" sz="2800" dirty="0" smtClean="0">
                <a:latin typeface="Brush Script MT" pitchFamily="66" charset="0"/>
              </a:rPr>
              <a:t>Takes me out to eat </a:t>
            </a:r>
          </a:p>
          <a:p>
            <a:r>
              <a:rPr lang="en-US" sz="2800" dirty="0" smtClean="0">
                <a:latin typeface="Brush Script MT" pitchFamily="66" charset="0"/>
              </a:rPr>
              <a:t>Spending time with </a:t>
            </a:r>
            <a:r>
              <a:rPr lang="en-US" sz="2800" dirty="0" smtClean="0">
                <a:latin typeface="Brush Script MT" pitchFamily="66" charset="0"/>
              </a:rPr>
              <a:t>her</a:t>
            </a:r>
          </a:p>
          <a:p>
            <a:r>
              <a:rPr lang="en-US" sz="2800" dirty="0" smtClean="0">
                <a:latin typeface="Brush Script MT" pitchFamily="66" charset="0"/>
              </a:rPr>
              <a:t>Going to movies with her</a:t>
            </a:r>
          </a:p>
          <a:p>
            <a:r>
              <a:rPr lang="en-US" sz="2800" dirty="0" smtClean="0">
                <a:latin typeface="Brush Script MT" pitchFamily="66" charset="0"/>
              </a:rPr>
              <a:t>Helps me with my homework</a:t>
            </a:r>
          </a:p>
          <a:p>
            <a:r>
              <a:rPr lang="en-US" sz="2800" dirty="0" smtClean="0">
                <a:latin typeface="Brush Script MT" pitchFamily="66" charset="0"/>
              </a:rPr>
              <a:t>She is the most fun during Christmas</a:t>
            </a:r>
          </a:p>
          <a:p>
            <a:endParaRPr lang="en-US" sz="2800" dirty="0" smtClean="0">
              <a:latin typeface="Brush Script MT" pitchFamily="66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Documents and Settings\michaelale\Local Settings\Temporary Internet Files\Content.IE5\F48URUB6\MCj015719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362200"/>
            <a:ext cx="2895600" cy="3200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favorite place to 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Brush Script MT" pitchFamily="66" charset="0"/>
              </a:rPr>
              <a:t>The K&amp;W is the place to eat for us we would go there every night if we could it is the best.</a:t>
            </a:r>
          </a:p>
        </p:txBody>
      </p:sp>
      <p:pic>
        <p:nvPicPr>
          <p:cNvPr id="2050" name="Picture 2" descr="C:\Documents and Settings\michaelale\Local Settings\Temporary Internet Files\Content.IE5\3Z19H0H8\MCj0439780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971800"/>
            <a:ext cx="48768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Thank you for coming to Grandparents day!!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>
                <a:latin typeface="Brush Script MT" pitchFamily="66" charset="0"/>
              </a:rPr>
              <a:t>Love ,Alex</a:t>
            </a:r>
            <a:endParaRPr lang="en-US" sz="2800" dirty="0">
              <a:latin typeface="Brush Script MT" pitchFamily="66" charset="0"/>
            </a:endParaRPr>
          </a:p>
        </p:txBody>
      </p:sp>
      <p:pic>
        <p:nvPicPr>
          <p:cNvPr id="4098" name="Picture 2" descr="C:\Documents and Settings\michaelale\Local Settings\Temporary Internet Files\Content.IE5\78SN3ZBB\MCj043984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743200"/>
            <a:ext cx="2070100" cy="1905000"/>
          </a:xfrm>
          <a:prstGeom prst="rect">
            <a:avLst/>
          </a:prstGeom>
          <a:noFill/>
        </p:spPr>
      </p:pic>
      <p:pic>
        <p:nvPicPr>
          <p:cNvPr id="4099" name="Picture 3" descr="C:\Documents and Settings\michaelale\Local Settings\Temporary Internet Files\Content.IE5\3Z19H0H8\MCj043984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1981200"/>
            <a:ext cx="2054225" cy="2489200"/>
          </a:xfrm>
          <a:prstGeom prst="rect">
            <a:avLst/>
          </a:prstGeom>
          <a:noFill/>
        </p:spPr>
      </p:pic>
      <p:pic>
        <p:nvPicPr>
          <p:cNvPr id="4100" name="Picture 4" descr="C:\Documents and Settings\michaelale\Local Settings\Temporary Internet Files\Content.IE5\F48URUB6\MCj0439849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4343400"/>
            <a:ext cx="2971800" cy="2054225"/>
          </a:xfrm>
          <a:prstGeom prst="rect">
            <a:avLst/>
          </a:prstGeom>
          <a:noFill/>
        </p:spPr>
      </p:pic>
      <p:pic>
        <p:nvPicPr>
          <p:cNvPr id="4101" name="Picture 5" descr="C:\Documents and Settings\michaelale\Local Settings\Temporary Internet Files\Content.IE5\WI3BX8XR\MCj0439851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2057400"/>
            <a:ext cx="2210272" cy="1765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114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Ray Ray Vanstory</vt:lpstr>
      <vt:lpstr>   </vt:lpstr>
      <vt:lpstr>  </vt:lpstr>
      <vt:lpstr>What I love about My Grandmother</vt:lpstr>
      <vt:lpstr>Our favorite place to eat</vt:lpstr>
      <vt:lpstr>Thank you for coming to Grandparents day!!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Mimi and Dado</dc:title>
  <dc:creator>michaelale</dc:creator>
  <cp:lastModifiedBy>michaelale</cp:lastModifiedBy>
  <cp:revision>14</cp:revision>
  <dcterms:created xsi:type="dcterms:W3CDTF">2009-03-25T18:26:49Z</dcterms:created>
  <dcterms:modified xsi:type="dcterms:W3CDTF">2009-04-22T18:41:32Z</dcterms:modified>
</cp:coreProperties>
</file>